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5" r:id="rId4"/>
    <p:sldId id="260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3B806-09F9-4A37-AAEF-9CAEF787AB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E4B545-F8A8-4007-9834-FB30B9632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ECFC-32AD-496D-A2CB-B542EA92A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FBA89-42B0-41D1-B9FA-AC7C8BD56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ABA92-0B63-47D8-95D5-B3782328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42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EF590-9D01-467E-8E64-DECF80C62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A927D7-2376-412F-9697-908578BB5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BF1A2-1855-4713-9FDB-DF84E98E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ED06B-2CFE-4AFE-8869-99F83CA0B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95D1F-42FA-42B4-AABC-A3A4867B8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49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4FDA29-E161-4653-8B5B-004ECF90D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8FEF0-AC26-4E31-821B-7200F7BDD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76249-EAB4-487F-8AA7-26467738C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B18D6-67CA-4138-AD5A-5F389854F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5E7632-43FB-431C-87F4-259A7638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01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08A36-EE7E-4C69-A2BF-9EBEC8C6D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5CB1F-475A-443C-8A32-D34E06DBE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1561C-553B-4E0F-B7E9-2F4017A43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C0AB1-ADD7-41AC-AADD-9F5DB8885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7C968-2FC4-4F4B-BA9D-7B4AF4C4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261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73DC1-E3A7-4D6E-A4F0-BB7298E90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68B7B-105B-46BA-9521-0AF193955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AEACB-207D-4A7A-8468-5F62ED6F2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013F3-5694-4903-B45F-F292E8AE3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2E71F-6AEB-4AB5-AE79-F8461AFEA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811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0EF7-2023-42B1-A79F-FF2BF5E8B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D1458-E8F7-4D6C-A7F1-390DC5B88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D781D-A364-44D9-884C-2D5794928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B1048-FFB8-4C9B-B143-E0EC05243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FD586-4455-4AC0-AEE6-32FC64AE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81E32-7EF3-462A-94B5-B8568926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96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B7674-39F6-4719-ABAD-6B9CD3C0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4B956-FE85-4EA2-8397-36A56780D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0EAB27-A53E-40A0-BB42-2D9DBACBA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F8D6A2-8492-46BB-8545-9ACA382E8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EB775B-2716-4B4A-A746-FEC99C57BE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6AC1F-7F74-40A9-A0D9-E37846552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9E7C13-7AAD-48B5-90F6-46FC3B008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2F27D-A2E0-4E0E-8ABE-E23C49E87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160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5C6A9-12EA-4E6B-856E-F436E8A2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B570CD-0493-45B2-83F9-3CA8C323D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A8ABB0-E1C0-43AD-84E0-3B3B8869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960E4-44B7-49CA-A343-6B6EAFB38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85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86F1B0-FDEB-4772-8957-0582D587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AE4811-187E-419C-B692-6CEF2921F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A6D806-5C68-4BCE-B210-1B9E49C3F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63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57F0F-F44A-48E7-953B-90E53F56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B455E-9A0A-47E0-8CCB-568E280A2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10C7B-3A61-4A46-A7BC-497DA9DC4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AF2EB-09D5-4931-A846-E12F24ECD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B44ED-1C4B-4A73-8D19-766A62E13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3C5D7-8FE2-4E27-AEEF-8A92E224C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530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50DE7-8535-4BA9-8F22-94F86CF35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730168-09E3-4BD0-ACED-461435FF66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0B158-537E-4CEF-9B03-173A5D711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D6D4E-1ED1-41EB-8458-60639B48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F9FF76-9D14-48F4-BDE9-975F6565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0FC1FD-6348-4677-9E3E-507EEF25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953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C8A711-3C36-4BCD-A217-6B68276D0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7C08A-3F49-4E22-9B97-D00D39E8B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0D798-E457-4961-9D21-ECC24399CA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89163-766F-4801-8A4C-E7E565D69873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09C16-731C-4DC7-A635-F06C335C2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35380-46DE-482C-A475-85CB8CEA3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767F0-1FAA-4189-9E2E-2161872289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4364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F1FFF-5972-40D4-B56C-6F96F674A9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731" r="54758" b="21702"/>
          <a:stretch/>
        </p:blipFill>
        <p:spPr>
          <a:xfrm>
            <a:off x="4786009" y="4299625"/>
            <a:ext cx="3822969" cy="10862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6AF548-4DC0-4907-B6AA-E9453368A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21" t="27802" r="414" b="19291"/>
          <a:stretch/>
        </p:blipFill>
        <p:spPr>
          <a:xfrm>
            <a:off x="168612" y="145914"/>
            <a:ext cx="8450094" cy="391538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DD9F9C-373C-4A2C-A464-FC6FCE2F7FE8}"/>
              </a:ext>
            </a:extLst>
          </p:cNvPr>
          <p:cNvSpPr/>
          <p:nvPr/>
        </p:nvSpPr>
        <p:spPr>
          <a:xfrm>
            <a:off x="4199106" y="502597"/>
            <a:ext cx="1977958" cy="9468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4A8493-76F3-4A21-AA3B-4CA3A9534538}"/>
              </a:ext>
            </a:extLst>
          </p:cNvPr>
          <p:cNvSpPr/>
          <p:nvPr/>
        </p:nvSpPr>
        <p:spPr>
          <a:xfrm>
            <a:off x="2149814" y="3745150"/>
            <a:ext cx="6468892" cy="3188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A1FBB7-386C-41C5-8757-69325AE0808F}"/>
              </a:ext>
            </a:extLst>
          </p:cNvPr>
          <p:cNvSpPr/>
          <p:nvPr/>
        </p:nvSpPr>
        <p:spPr>
          <a:xfrm>
            <a:off x="155642" y="133440"/>
            <a:ext cx="8463064" cy="525240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853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505C9B-4833-4931-A37D-DEC318C8B2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76" t="27376" r="9722" b="18723"/>
          <a:stretch/>
        </p:blipFill>
        <p:spPr>
          <a:xfrm>
            <a:off x="184824" y="175098"/>
            <a:ext cx="7879405" cy="430197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0FBB34E-1A11-4FDB-B026-C71E5C846BC1}"/>
              </a:ext>
            </a:extLst>
          </p:cNvPr>
          <p:cNvSpPr/>
          <p:nvPr/>
        </p:nvSpPr>
        <p:spPr>
          <a:xfrm>
            <a:off x="7033099" y="3080920"/>
            <a:ext cx="1031130" cy="139615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53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536D1E-EC99-4437-9106-81ECEEFDBB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87" t="27518" b="29504"/>
          <a:stretch/>
        </p:blipFill>
        <p:spPr>
          <a:xfrm>
            <a:off x="233463" y="194553"/>
            <a:ext cx="8784077" cy="329947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5CA657-421C-4B17-B920-E4214AA24B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07" r="46407" b="29130"/>
          <a:stretch/>
        </p:blipFill>
        <p:spPr>
          <a:xfrm>
            <a:off x="4946868" y="3571160"/>
            <a:ext cx="4022035" cy="21277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765F56-0A72-4AD2-8627-02DDF90A3B58}"/>
              </a:ext>
            </a:extLst>
          </p:cNvPr>
          <p:cNvSpPr/>
          <p:nvPr/>
        </p:nvSpPr>
        <p:spPr>
          <a:xfrm>
            <a:off x="223735" y="184825"/>
            <a:ext cx="8793805" cy="5514048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4216DB-948F-461A-85CA-BBBB27C66E55}"/>
              </a:ext>
            </a:extLst>
          </p:cNvPr>
          <p:cNvSpPr/>
          <p:nvPr/>
        </p:nvSpPr>
        <p:spPr>
          <a:xfrm>
            <a:off x="5875506" y="3169766"/>
            <a:ext cx="3142034" cy="32426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08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54E966-FCEF-417C-9379-B416C92270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44" t="27376" r="9722" b="19858"/>
          <a:stretch/>
        </p:blipFill>
        <p:spPr>
          <a:xfrm>
            <a:off x="214008" y="175096"/>
            <a:ext cx="7898860" cy="418572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7513E5-B923-4807-A158-F4F52F7FA410}"/>
              </a:ext>
            </a:extLst>
          </p:cNvPr>
          <p:cNvSpPr/>
          <p:nvPr/>
        </p:nvSpPr>
        <p:spPr>
          <a:xfrm>
            <a:off x="4815191" y="1799617"/>
            <a:ext cx="3297677" cy="25612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1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9C6D35-B08E-4A35-BB8C-F030B6172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15" r="49261" b="13758"/>
          <a:stretch/>
        </p:blipFill>
        <p:spPr>
          <a:xfrm>
            <a:off x="4002931" y="4211307"/>
            <a:ext cx="4127770" cy="24521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FF27851-6A65-4D29-8148-94B224C9402D}"/>
              </a:ext>
            </a:extLst>
          </p:cNvPr>
          <p:cNvSpPr/>
          <p:nvPr/>
        </p:nvSpPr>
        <p:spPr>
          <a:xfrm>
            <a:off x="223735" y="184825"/>
            <a:ext cx="7906966" cy="6575898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202D55-A8BA-4590-A43A-264F7C3D0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44" t="28086" b="15886"/>
          <a:stretch/>
        </p:blipFill>
        <p:spPr>
          <a:xfrm>
            <a:off x="235084" y="194553"/>
            <a:ext cx="7895617" cy="384242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7ABF90C-0807-40F3-B1AF-D6E631868EFF}"/>
              </a:ext>
            </a:extLst>
          </p:cNvPr>
          <p:cNvSpPr/>
          <p:nvPr/>
        </p:nvSpPr>
        <p:spPr>
          <a:xfrm>
            <a:off x="5301574" y="3764604"/>
            <a:ext cx="2830748" cy="2723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14216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91B047-7658-4D23-95C7-D272E1652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99" t="27802" r="9989" b="18723"/>
          <a:stretch/>
        </p:blipFill>
        <p:spPr>
          <a:xfrm>
            <a:off x="233464" y="184825"/>
            <a:ext cx="8016029" cy="434826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3FF4710-FAA1-45A7-B009-3240239A598F}"/>
              </a:ext>
            </a:extLst>
          </p:cNvPr>
          <p:cNvSpPr/>
          <p:nvPr/>
        </p:nvSpPr>
        <p:spPr>
          <a:xfrm>
            <a:off x="6984459" y="2329775"/>
            <a:ext cx="1001947" cy="220331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140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9</cp:revision>
  <dcterms:created xsi:type="dcterms:W3CDTF">2023-02-17T15:07:06Z</dcterms:created>
  <dcterms:modified xsi:type="dcterms:W3CDTF">2023-02-17T18:33:37Z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2023-02-17T15:07:12Z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0aa2912b-6a19-4da6-946c-ada192d3d48e</vt:lpwstr>
  </property>
  <property fmtid="{D5CDD505-2E9C-101B-9397-08002B2CF9AE}" pid="8" name="MSIP_Label_19540963-e559-4020-8a90-fe8a502c2801_ContentBits">
    <vt:lpwstr>0</vt:lpwstr>
  </property>
</Properties>
</file>

<file path=docProps/thumbnail.jpeg>
</file>